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8" r:id="rId3"/>
    <p:sldId id="299" r:id="rId4"/>
    <p:sldId id="293" r:id="rId5"/>
    <p:sldId id="300" r:id="rId6"/>
    <p:sldId id="301" r:id="rId7"/>
    <p:sldId id="258" r:id="rId8"/>
    <p:sldId id="295" r:id="rId9"/>
    <p:sldId id="281" r:id="rId10"/>
    <p:sldId id="283" r:id="rId11"/>
    <p:sldId id="275" r:id="rId12"/>
    <p:sldId id="269" r:id="rId13"/>
    <p:sldId id="265" r:id="rId14"/>
    <p:sldId id="302" r:id="rId15"/>
    <p:sldId id="303" r:id="rId16"/>
    <p:sldId id="284" r:id="rId17"/>
    <p:sldId id="259" r:id="rId18"/>
    <p:sldId id="261" r:id="rId19"/>
    <p:sldId id="260" r:id="rId20"/>
    <p:sldId id="296" r:id="rId21"/>
    <p:sldId id="29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6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55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32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3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6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4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2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6DD7-FCB3-4AE3-82D3-E896E9816A08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61B85-1CE4-432C-8E51-D705BEE6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5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0"/>
            <a:ext cx="8784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제</a:t>
            </a:r>
            <a:r>
              <a:rPr lang="en-US" altLang="ko-KR" sz="2800" dirty="0" smtClean="0"/>
              <a:t>13</a:t>
            </a:r>
            <a:r>
              <a:rPr lang="ko-KR" altLang="en-US" sz="2800" dirty="0" smtClean="0"/>
              <a:t>강 </a:t>
            </a:r>
            <a:r>
              <a:rPr lang="en-US" altLang="ko-KR" sz="2800" dirty="0" err="1" smtClean="0"/>
              <a:t>Textdisplay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실습</a:t>
            </a:r>
            <a:endParaRPr lang="en-US" altLang="ko-KR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400" dirty="0" err="1" smtClean="0"/>
              <a:t>텍스트뷰를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이용한 문자열 </a:t>
            </a:r>
            <a:r>
              <a:rPr lang="ko-KR" altLang="en-US" sz="2400" dirty="0" smtClean="0"/>
              <a:t>출력하기</a:t>
            </a:r>
            <a:endParaRPr lang="en-US" altLang="ko-KR" sz="24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51520" y="2096852"/>
            <a:ext cx="8784976" cy="4572508"/>
            <a:chOff x="611202" y="2096852"/>
            <a:chExt cx="7957765" cy="3540181"/>
          </a:xfrm>
        </p:grpSpPr>
        <p:pic>
          <p:nvPicPr>
            <p:cNvPr id="5" name="Picture 2" descr="C:\Users\한혜인\Desktop\PPT\안드로이드(그림)\4장\4-91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02" y="2636912"/>
              <a:ext cx="7921253" cy="300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/>
            <p:cNvSpPr/>
            <p:nvPr/>
          </p:nvSpPr>
          <p:spPr>
            <a:xfrm>
              <a:off x="6659875" y="3310245"/>
              <a:ext cx="288032" cy="288032"/>
            </a:xfrm>
            <a:prstGeom prst="ellipse">
              <a:avLst/>
            </a:prstGeom>
            <a:noFill/>
            <a:ln>
              <a:solidFill>
                <a:srgbClr val="EE7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B5A53"/>
                </a:solidFill>
              </a:endParaRPr>
            </a:p>
          </p:txBody>
        </p:sp>
        <p:sp>
          <p:nvSpPr>
            <p:cNvPr id="7" name="말풍선: 사각형 2"/>
            <p:cNvSpPr/>
            <p:nvPr/>
          </p:nvSpPr>
          <p:spPr>
            <a:xfrm>
              <a:off x="6687853" y="2096852"/>
              <a:ext cx="1881114" cy="637238"/>
            </a:xfrm>
            <a:prstGeom prst="wedgeRectCallout">
              <a:avLst>
                <a:gd name="adj1" fmla="val -31865"/>
                <a:gd name="adj2" fmla="val 71340"/>
              </a:avLst>
            </a:prstGeom>
            <a:solidFill>
              <a:srgbClr val="EFF7F7"/>
            </a:solidFill>
            <a:ln w="44450">
              <a:solidFill>
                <a:srgbClr val="61A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구부러진 연결선 7"/>
            <p:cNvCxnSpPr>
              <a:stCxn id="6" idx="6"/>
              <a:endCxn id="7" idx="2"/>
            </p:cNvCxnSpPr>
            <p:nvPr/>
          </p:nvCxnSpPr>
          <p:spPr>
            <a:xfrm flipV="1">
              <a:off x="6947907" y="2734090"/>
              <a:ext cx="680503" cy="720171"/>
            </a:xfrm>
            <a:prstGeom prst="curvedConnector2">
              <a:avLst/>
            </a:prstGeom>
            <a:ln w="19050">
              <a:solidFill>
                <a:srgbClr val="EB5A5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텍스트 개체 틀 2"/>
            <p:cNvSpPr txBox="1">
              <a:spLocks/>
            </p:cNvSpPr>
            <p:nvPr/>
          </p:nvSpPr>
          <p:spPr>
            <a:xfrm>
              <a:off x="6787633" y="2204864"/>
              <a:ext cx="1681553" cy="428690"/>
            </a:xfrm>
            <a:prstGeom prst="rect">
              <a:avLst/>
            </a:prstGeom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0" h="6350"/>
              </a:sp3d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8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smtClean="0"/>
                <a:t>해당 표시는 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‘</a:t>
              </a:r>
              <a:r>
                <a:rPr lang="ko-KR" altLang="en-US" sz="1100" dirty="0" smtClean="0"/>
                <a:t>상속관계</a:t>
              </a:r>
              <a:r>
                <a:rPr lang="en-US" altLang="ko-KR" sz="1100" dirty="0" smtClean="0"/>
                <a:t>’</a:t>
              </a:r>
              <a:r>
                <a:rPr lang="ko-KR" altLang="en-US" sz="1100" dirty="0" smtClean="0"/>
                <a:t>를 나타냄</a:t>
              </a:r>
              <a:endParaRPr lang="en-US" altLang="ko-KR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9552" y="892552"/>
            <a:ext cx="600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친구 주소록을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이상 화면에 출력하기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Linearlayout</a:t>
            </a:r>
            <a:r>
              <a:rPr lang="ko-KR" altLang="en-US" dirty="0" smtClean="0"/>
              <a:t>으로 설정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Textview</a:t>
            </a:r>
            <a:r>
              <a:rPr lang="ko-KR" altLang="en-US" dirty="0" smtClean="0"/>
              <a:t>로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전화번호를 </a:t>
            </a:r>
            <a:r>
              <a:rPr lang="ko-KR" altLang="en-US" dirty="0"/>
              <a:t>수직적 </a:t>
            </a:r>
            <a:r>
              <a:rPr lang="ko-KR" altLang="en-US" dirty="0" smtClean="0"/>
              <a:t>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7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4486" y="1196752"/>
            <a:ext cx="9085506" cy="4227934"/>
            <a:chOff x="34486" y="1196752"/>
            <a:chExt cx="9085506" cy="42279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32748" b="43000"/>
            <a:stretch/>
          </p:blipFill>
          <p:spPr>
            <a:xfrm>
              <a:off x="34486" y="1196752"/>
              <a:ext cx="9085506" cy="422793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563888" y="2276872"/>
              <a:ext cx="417646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51520" y="318718"/>
            <a:ext cx="619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FF0000"/>
                </a:solidFill>
              </a:rPr>
              <a:t>초기 설정된 </a:t>
            </a:r>
            <a:r>
              <a:rPr lang="en-US" altLang="ko-KR" dirty="0" err="1" smtClean="0">
                <a:solidFill>
                  <a:srgbClr val="FF0000"/>
                </a:solidFill>
              </a:rPr>
              <a:t>ConstraintLayout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en-US" altLang="ko-KR" dirty="0" err="1" smtClean="0">
                <a:solidFill>
                  <a:srgbClr val="FF0000"/>
                </a:solidFill>
              </a:rPr>
              <a:t>LinearLayout</a:t>
            </a:r>
            <a:r>
              <a:rPr lang="ko-KR" altLang="en-US" dirty="0" smtClean="0">
                <a:solidFill>
                  <a:srgbClr val="FF0000"/>
                </a:solidFill>
              </a:rPr>
              <a:t>으로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992" y="3501008"/>
            <a:ext cx="9136008" cy="3241768"/>
            <a:chOff x="7992" y="3501008"/>
            <a:chExt cx="9136008" cy="32417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23410" b="51686"/>
            <a:stretch/>
          </p:blipFill>
          <p:spPr>
            <a:xfrm>
              <a:off x="7992" y="3501008"/>
              <a:ext cx="9136008" cy="324176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203848" y="4515976"/>
              <a:ext cx="1152128" cy="209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19872" y="5589240"/>
              <a:ext cx="309634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051" b="54599"/>
          <a:stretch/>
        </p:blipFill>
        <p:spPr>
          <a:xfrm>
            <a:off x="62872" y="661764"/>
            <a:ext cx="8956496" cy="2335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312482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srgbClr val="FF0000"/>
                </a:solidFill>
              </a:rPr>
              <a:t>변경후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68" y="117602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srgbClr val="FF0000"/>
                </a:solidFill>
              </a:rPr>
              <a:t>변경전</a:t>
            </a:r>
            <a:r>
              <a:rPr lang="ko-KR" altLang="en-US" dirty="0" smtClean="0">
                <a:solidFill>
                  <a:srgbClr val="FF0000"/>
                </a:solidFill>
              </a:rPr>
              <a:t> 기존 디폴트 레이아웃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131840" y="1556792"/>
            <a:ext cx="720080" cy="2959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2872" y="2420888"/>
            <a:ext cx="162880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872" y="6021288"/>
            <a:ext cx="24208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96336" y="5158933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수직적 배치를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위해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이부분을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삽입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516216" y="5445224"/>
            <a:ext cx="108012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72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" y="1168"/>
            <a:ext cx="9202094" cy="3664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816" r="30313" b="41907"/>
          <a:stretch/>
        </p:blipFill>
        <p:spPr>
          <a:xfrm>
            <a:off x="56082" y="3453024"/>
            <a:ext cx="9060374" cy="338437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-108520" y="3284984"/>
            <a:ext cx="9361040" cy="720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539552" y="2132856"/>
            <a:ext cx="115212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67944" y="83671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76056" y="6597352"/>
            <a:ext cx="1440160" cy="240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7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547"/>
          <a:stretch/>
        </p:blipFill>
        <p:spPr>
          <a:xfrm>
            <a:off x="251520" y="378104"/>
            <a:ext cx="8136904" cy="6231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FF0000"/>
                </a:solidFill>
              </a:rPr>
              <a:t>완성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코드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8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548680"/>
            <a:ext cx="878497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xmlns:app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/res-auto"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tools:context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friend_addr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="@string/name01</a:t>
            </a:r>
            <a:r>
              <a:rPr lang="en-US" altLang="ko-KR" sz="1600" dirty="0" smtClean="0"/>
              <a:t>"/&gt;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="@string/addr01</a:t>
            </a:r>
            <a:r>
              <a:rPr lang="en-US" altLang="ko-KR" sz="1600" dirty="0" smtClean="0"/>
              <a:t>"/&gt;</a:t>
            </a:r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="@string/tel01</a:t>
            </a:r>
            <a:r>
              <a:rPr lang="en-US" altLang="ko-KR" sz="1600" dirty="0" smtClean="0"/>
              <a:t>"/&gt;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574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332656"/>
            <a:ext cx="69127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</a:t>
            </a:r>
            <a:r>
              <a:rPr lang="en-US" altLang="ko-KR" dirty="0" smtClean="0"/>
              <a:t>string/name02"/&gt;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</a:t>
            </a:r>
            <a:r>
              <a:rPr lang="en-US" altLang="ko-KR" dirty="0" smtClean="0"/>
              <a:t>string/addr02"/&gt;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</a:t>
            </a:r>
            <a:r>
              <a:rPr lang="en-US" altLang="ko-KR" dirty="0" smtClean="0"/>
              <a:t>string/tel02"/&gt;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763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85" y="55418"/>
            <a:ext cx="834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</a:t>
            </a:r>
            <a:r>
              <a:rPr lang="en-US" altLang="ko-KR" dirty="0" smtClean="0"/>
              <a:t>ctivity_main.xml</a:t>
            </a:r>
            <a:r>
              <a:rPr lang="ko-KR" altLang="en-US" dirty="0" smtClean="0"/>
              <a:t>에서 정의된 레이아웃의 윤곽을 디자인설계에서 볼 수 있음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6539"/>
          <a:stretch/>
        </p:blipFill>
        <p:spPr>
          <a:xfrm>
            <a:off x="10585" y="620688"/>
            <a:ext cx="918837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4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6532" b="43584"/>
          <a:stretch/>
        </p:blipFill>
        <p:spPr>
          <a:xfrm>
            <a:off x="107504" y="980728"/>
            <a:ext cx="8928992" cy="4464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4404"/>
            <a:ext cx="253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3. [MainActivity.java]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23528" y="2708920"/>
            <a:ext cx="266429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1960" y="2168860"/>
            <a:ext cx="4536504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8960" y="462370"/>
            <a:ext cx="448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Import</a:t>
            </a:r>
            <a:r>
              <a:rPr lang="ko-KR" altLang="en-US" dirty="0" smtClean="0">
                <a:solidFill>
                  <a:srgbClr val="FF0000"/>
                </a:solidFill>
              </a:rPr>
              <a:t>된 패키지의 클래스를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63827" y="1443451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6136" y="404664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클래스가 자동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084168" y="773996"/>
            <a:ext cx="1005367" cy="669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11560" y="908720"/>
            <a:ext cx="6750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com.example.esjun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9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4404"/>
            <a:ext cx="30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4. [AndroidManifest.xml]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006" y="487971"/>
            <a:ext cx="726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라벨명이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strings.xml</a:t>
            </a:r>
            <a:r>
              <a:rPr lang="ko-KR" altLang="en-US" dirty="0" smtClean="0"/>
              <a:t>에서 정의된 </a:t>
            </a:r>
            <a:r>
              <a:rPr lang="en-US" altLang="ko-KR" dirty="0" err="1" smtClean="0"/>
              <a:t>app_name</a:t>
            </a:r>
            <a:r>
              <a:rPr lang="ko-KR" altLang="en-US" dirty="0" smtClean="0"/>
              <a:t>속성의 값을 가져온다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9094" b="27675"/>
          <a:stretch/>
        </p:blipFill>
        <p:spPr>
          <a:xfrm>
            <a:off x="170644" y="910760"/>
            <a:ext cx="8907041" cy="5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945" r="12504" b="61611"/>
          <a:stretch/>
        </p:blipFill>
        <p:spPr>
          <a:xfrm>
            <a:off x="1045300" y="1959640"/>
            <a:ext cx="6445170" cy="39896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946" y="35004"/>
            <a:ext cx="376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TextDisplay_2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실습 예제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625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문자열로 친구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명의 주소록 생성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LinearLayout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TextView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제목과 이름 주소지 전화번호를 수직적 배치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5300" y="2852936"/>
            <a:ext cx="2158548" cy="2766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9822" y="3190048"/>
            <a:ext cx="2480050" cy="1895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8348" y="3308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제목부분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7049" y="4090371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명의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주소내용을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수직적으로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59632" y="2132856"/>
            <a:ext cx="2448272" cy="5040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/>
          <p:cNvCxnSpPr>
            <a:endCxn id="9" idx="1"/>
          </p:cNvCxnSpPr>
          <p:nvPr/>
        </p:nvCxnSpPr>
        <p:spPr>
          <a:xfrm>
            <a:off x="3203848" y="2991250"/>
            <a:ext cx="3334500" cy="502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3"/>
            <a:endCxn id="12" idx="1"/>
          </p:cNvCxnSpPr>
          <p:nvPr/>
        </p:nvCxnSpPr>
        <p:spPr>
          <a:xfrm>
            <a:off x="3419872" y="4137616"/>
            <a:ext cx="3157177" cy="552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4168" y="198669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액티비티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라벨명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/>
          <p:cNvCxnSpPr>
            <a:endCxn id="15" idx="1"/>
          </p:cNvCxnSpPr>
          <p:nvPr/>
        </p:nvCxnSpPr>
        <p:spPr>
          <a:xfrm flipV="1">
            <a:off x="3707904" y="2171357"/>
            <a:ext cx="2376264" cy="213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17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16776"/>
          <a:stretch/>
        </p:blipFill>
        <p:spPr>
          <a:xfrm>
            <a:off x="-1" y="1052735"/>
            <a:ext cx="9144001" cy="58941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2932" y="1061971"/>
            <a:ext cx="420615" cy="658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224" y="-87849"/>
            <a:ext cx="449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solidFill>
                  <a:srgbClr val="0070C0"/>
                </a:solidFill>
              </a:rPr>
              <a:t>TextDisplay</a:t>
            </a:r>
            <a:r>
              <a:rPr lang="ko-KR" altLang="en-US" sz="2400" dirty="0" smtClean="0">
                <a:solidFill>
                  <a:srgbClr val="0070C0"/>
                </a:solidFill>
              </a:rPr>
              <a:t>의</a:t>
            </a:r>
            <a:r>
              <a:rPr lang="en-US" altLang="ko-KR" sz="2400" dirty="0" smtClean="0">
                <a:solidFill>
                  <a:srgbClr val="0070C0"/>
                </a:solidFill>
              </a:rPr>
              <a:t> </a:t>
            </a:r>
            <a:r>
              <a:rPr lang="ko-KR" altLang="en-US" sz="2400" dirty="0" smtClean="0">
                <a:solidFill>
                  <a:srgbClr val="0070C0"/>
                </a:solidFill>
              </a:rPr>
              <a:t>실행 결과 화면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115" y="316175"/>
            <a:ext cx="7216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가능한 </a:t>
            </a:r>
            <a:r>
              <a:rPr lang="en-US" altLang="ko-KR" dirty="0" smtClean="0">
                <a:solidFill>
                  <a:prstClr val="black"/>
                </a:solidFill>
              </a:rPr>
              <a:t>MainActivity.java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Run</a:t>
            </a:r>
            <a:r>
              <a:rPr lang="ko-KR" altLang="en-US" dirty="0" smtClean="0">
                <a:solidFill>
                  <a:prstClr val="black"/>
                </a:solidFill>
              </a:rPr>
              <a:t>버튼을 눌러서 실행결과를 본다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미리 설정한 가상 에뮬레이터 또는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스마트폰을</a:t>
            </a:r>
            <a:r>
              <a:rPr lang="ko-KR" altLang="en-US" dirty="0" smtClean="0">
                <a:solidFill>
                  <a:prstClr val="black"/>
                </a:solidFill>
              </a:rPr>
              <a:t> 선택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1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39063" t="9721" r="39062" b="5557"/>
          <a:stretch/>
        </p:blipFill>
        <p:spPr>
          <a:xfrm>
            <a:off x="6207940" y="908720"/>
            <a:ext cx="2936060" cy="579157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403648" y="587727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27984" y="5445224"/>
            <a:ext cx="576064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69936" y="4365104"/>
            <a:ext cx="612067" cy="7181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8290" t="10009" r="38558" b="-1303"/>
          <a:stretch/>
        </p:blipFill>
        <p:spPr>
          <a:xfrm>
            <a:off x="3224091" y="1054867"/>
            <a:ext cx="2932086" cy="5758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24" y="-87849"/>
            <a:ext cx="449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solidFill>
                  <a:srgbClr val="0070C0"/>
                </a:solidFill>
              </a:rPr>
              <a:t>TextDisplay</a:t>
            </a:r>
            <a:r>
              <a:rPr lang="ko-KR" altLang="en-US" sz="2400" dirty="0" smtClean="0">
                <a:solidFill>
                  <a:srgbClr val="0070C0"/>
                </a:solidFill>
              </a:rPr>
              <a:t>의</a:t>
            </a:r>
            <a:r>
              <a:rPr lang="en-US" altLang="ko-KR" sz="2400" dirty="0" smtClean="0">
                <a:solidFill>
                  <a:srgbClr val="0070C0"/>
                </a:solidFill>
              </a:rPr>
              <a:t> </a:t>
            </a:r>
            <a:r>
              <a:rPr lang="ko-KR" altLang="en-US" sz="2400" dirty="0" smtClean="0">
                <a:solidFill>
                  <a:srgbClr val="0070C0"/>
                </a:solidFill>
              </a:rPr>
              <a:t>실행 결과 화면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38946" t="9223" r="39418" b="4615"/>
          <a:stretch/>
        </p:blipFill>
        <p:spPr>
          <a:xfrm>
            <a:off x="179512" y="1054867"/>
            <a:ext cx="3011858" cy="56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1233" t="1050" r="8263" b="3401"/>
          <a:stretch/>
        </p:blipFill>
        <p:spPr>
          <a:xfrm>
            <a:off x="251520" y="159956"/>
            <a:ext cx="3528392" cy="6689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360" t="2100" r="8263" b="3402"/>
          <a:stretch/>
        </p:blipFill>
        <p:spPr>
          <a:xfrm>
            <a:off x="5292080" y="159956"/>
            <a:ext cx="3744416" cy="6698044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51520" y="3717032"/>
            <a:ext cx="108012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259632" y="1052736"/>
            <a:ext cx="4104456" cy="30243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632"/>
            <a:ext cx="920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프로젝트 구성에서 </a:t>
            </a:r>
            <a:r>
              <a:rPr lang="en-US" altLang="ko-KR" dirty="0" smtClean="0">
                <a:solidFill>
                  <a:srgbClr val="FF0000"/>
                </a:solidFill>
              </a:rPr>
              <a:t>App</a:t>
            </a:r>
            <a:r>
              <a:rPr lang="ko-KR" altLang="en-US" dirty="0" smtClean="0">
                <a:solidFill>
                  <a:srgbClr val="FF0000"/>
                </a:solidFill>
              </a:rPr>
              <a:t>폴더</a:t>
            </a:r>
            <a:r>
              <a:rPr lang="en-US" altLang="ko-KR" dirty="0" smtClean="0">
                <a:solidFill>
                  <a:srgbClr val="FF0000"/>
                </a:solidFill>
              </a:rPr>
              <a:t> -&gt; res</a:t>
            </a:r>
            <a:r>
              <a:rPr lang="ko-KR" altLang="en-US" dirty="0" smtClean="0">
                <a:solidFill>
                  <a:srgbClr val="FF0000"/>
                </a:solidFill>
              </a:rPr>
              <a:t>폴더</a:t>
            </a:r>
            <a:r>
              <a:rPr lang="en-US" altLang="ko-KR" dirty="0" smtClean="0">
                <a:solidFill>
                  <a:srgbClr val="FF0000"/>
                </a:solidFill>
              </a:rPr>
              <a:t> -&gt; values -&gt; strings.xm</a:t>
            </a:r>
            <a:r>
              <a:rPr lang="en-US" altLang="ko-KR" dirty="0" smtClean="0">
                <a:solidFill>
                  <a:prstClr val="black"/>
                </a:solidFill>
              </a:rPr>
              <a:t>l</a:t>
            </a:r>
            <a:r>
              <a:rPr lang="ko-KR" altLang="en-US" dirty="0" smtClean="0">
                <a:solidFill>
                  <a:prstClr val="black"/>
                </a:solidFill>
              </a:rPr>
              <a:t>로 차례로 찾아간다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55576" y="836712"/>
            <a:ext cx="7200800" cy="5904656"/>
            <a:chOff x="755576" y="836712"/>
            <a:chExt cx="7200800" cy="59046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1870" r="64962" b="47054"/>
            <a:stretch/>
          </p:blipFill>
          <p:spPr>
            <a:xfrm>
              <a:off x="755576" y="836712"/>
              <a:ext cx="7200800" cy="590465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259632" y="1916832"/>
              <a:ext cx="79208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75656" y="4221088"/>
              <a:ext cx="72008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8" y="5301208"/>
              <a:ext cx="8640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55676" y="5805264"/>
              <a:ext cx="2268252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화살표 연결선 8"/>
            <p:cNvCxnSpPr>
              <a:stCxn id="4" idx="2"/>
            </p:cNvCxnSpPr>
            <p:nvPr/>
          </p:nvCxnSpPr>
          <p:spPr>
            <a:xfrm>
              <a:off x="1655676" y="2276872"/>
              <a:ext cx="108012" cy="19442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endCxn id="6" idx="0"/>
            </p:cNvCxnSpPr>
            <p:nvPr/>
          </p:nvCxnSpPr>
          <p:spPr>
            <a:xfrm>
              <a:off x="1835696" y="4509120"/>
              <a:ext cx="360040" cy="7920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267744" y="5589240"/>
              <a:ext cx="522058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79712" y="1278052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94464" y="1278830"/>
              <a:ext cx="1122423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Textdisplay_1</a:t>
              </a:r>
              <a:endParaRPr lang="ko-KR" altLang="en-US" sz="12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9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824" y="-35384"/>
            <a:ext cx="2686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[string.xml]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90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res/values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strings.xml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파일을 열어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명의친구 신상명세를 다음과 같이 입력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7503" y="1336518"/>
            <a:ext cx="8999633" cy="5260833"/>
            <a:chOff x="107503" y="1336518"/>
            <a:chExt cx="8999633" cy="52608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r="39763" b="37400"/>
            <a:stretch/>
          </p:blipFill>
          <p:spPr>
            <a:xfrm>
              <a:off x="107503" y="1336518"/>
              <a:ext cx="8999633" cy="5260833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323528" y="5517232"/>
              <a:ext cx="216024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3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548680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&lt;resources&gt;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app_name</a:t>
            </a:r>
            <a:r>
              <a:rPr lang="en-US" altLang="ko-KR" sz="2400" dirty="0"/>
              <a:t>"&gt;Textdisplay_2&lt;/string&gt;</a:t>
            </a:r>
          </a:p>
          <a:p>
            <a:r>
              <a:rPr lang="en-US" altLang="ko-KR" sz="2400" dirty="0"/>
              <a:t>    &lt;string name="</a:t>
            </a:r>
            <a:r>
              <a:rPr lang="en-US" altLang="ko-KR" sz="2400" dirty="0" err="1"/>
              <a:t>friend_addr</a:t>
            </a:r>
            <a:r>
              <a:rPr lang="en-US" altLang="ko-KR" sz="2400" dirty="0"/>
              <a:t>"&gt;</a:t>
            </a:r>
            <a:r>
              <a:rPr lang="ko-KR" altLang="en-US" sz="2400" dirty="0"/>
              <a:t>친구 주소록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name="name01"&gt;</a:t>
            </a:r>
            <a:r>
              <a:rPr lang="ko-KR" altLang="en-US" sz="2400" dirty="0" err="1"/>
              <a:t>장발장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name="addr01"&gt;</a:t>
            </a:r>
            <a:r>
              <a:rPr lang="ko-KR" altLang="en-US" sz="2400" dirty="0"/>
              <a:t>서울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name="tel01"&gt;010-9000-0001&lt;/string&gt;</a:t>
            </a:r>
          </a:p>
          <a:p>
            <a:r>
              <a:rPr lang="en-US" altLang="ko-KR" sz="2400" dirty="0"/>
              <a:t>    &lt;string name="name02"&gt;</a:t>
            </a:r>
            <a:r>
              <a:rPr lang="ko-KR" altLang="en-US" sz="2400" dirty="0" err="1"/>
              <a:t>코제트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name="addr02"&gt;</a:t>
            </a:r>
            <a:r>
              <a:rPr lang="ko-KR" altLang="en-US" sz="2400" dirty="0"/>
              <a:t>부산</a:t>
            </a:r>
            <a:r>
              <a:rPr lang="en-US" altLang="ko-KR" sz="2400" dirty="0"/>
              <a:t>&lt;/string&gt;</a:t>
            </a:r>
          </a:p>
          <a:p>
            <a:r>
              <a:rPr lang="en-US" altLang="ko-KR" sz="2400" dirty="0"/>
              <a:t>    &lt;string name="tel02"&gt;010-9000-0002&lt;/string&gt;</a:t>
            </a:r>
          </a:p>
          <a:p>
            <a:r>
              <a:rPr lang="en-US" altLang="ko-KR" sz="2400" dirty="0"/>
              <a:t>&lt;/resources&gt;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260648"/>
            <a:ext cx="691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FF0000"/>
                </a:solidFill>
              </a:rPr>
              <a:t>처음에 </a:t>
            </a:r>
            <a:r>
              <a:rPr lang="en-US" altLang="ko-KR" dirty="0" smtClean="0">
                <a:solidFill>
                  <a:srgbClr val="FF0000"/>
                </a:solidFill>
              </a:rPr>
              <a:t>strings.xml</a:t>
            </a:r>
            <a:r>
              <a:rPr lang="ko-KR" altLang="en-US" dirty="0" smtClean="0">
                <a:solidFill>
                  <a:srgbClr val="FF0000"/>
                </a:solidFill>
              </a:rPr>
              <a:t>파일에서 프로젝트에서 사용될 문자열 정의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6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723" y="0"/>
            <a:ext cx="4017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2. [activity_main.xml]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637" y="2404372"/>
            <a:ext cx="884654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res/layout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activity_main.xml</a:t>
            </a:r>
            <a:r>
              <a:rPr lang="ko-KR" altLang="en-US" dirty="0" smtClean="0"/>
              <a:t>파일을 열어 다음과 같이 입력한다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기존의 디폴트 레이아웃인 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ko-KR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android.support.constraint.ConstraintLayout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endParaRPr lang="en-US" altLang="ko-KR" b="1" dirty="0" smtClean="0">
              <a:solidFill>
                <a:srgbClr val="000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지우고 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으로 변경한다</a:t>
            </a:r>
            <a:r>
              <a:rPr lang="en-US" altLang="ko-KR" b="1" dirty="0" smtClean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endParaRPr lang="ko-KR" altLang="ko-KR" sz="4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:layout_width=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"match_parent"</a:t>
            </a:r>
            <a:b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b="1" dirty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:layout_height=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b="1" dirty="0" smtClean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match_parent“</a:t>
            </a:r>
            <a:endParaRPr lang="en-US" altLang="ko-KR" b="1" dirty="0" smtClean="0">
              <a:solidFill>
                <a:srgbClr val="008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여기에 </a:t>
            </a:r>
            <a:r>
              <a:rPr lang="en-US" altLang="ko-KR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vertical“ 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입력한다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ko-KR" b="1" dirty="0" smtClean="0">
                <a:solidFill>
                  <a:srgbClr val="660E7A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tools</a:t>
            </a:r>
            <a:r>
              <a:rPr lang="ko-KR" altLang="ko-KR" b="1" dirty="0" smtClean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:context</a:t>
            </a:r>
            <a:r>
              <a:rPr lang="ko-KR" altLang="ko-KR" b="1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b="1" dirty="0">
                <a:solidFill>
                  <a:srgbClr val="008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".MainActivity</a:t>
            </a:r>
            <a:endParaRPr lang="ko-KR" altLang="ko-KR" sz="4000" dirty="0">
              <a:latin typeface="Arial" panose="020B0604020202020204" pitchFamily="34" charset="0"/>
            </a:endParaRPr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738351"/>
            <a:ext cx="9190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기존의 디폴트로 설정된 </a:t>
            </a:r>
            <a:r>
              <a:rPr lang="ko-KR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ConstraintLayout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LinearLayout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으로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변경한다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 smtClean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문자열의 수직적 배치를 위해서 </a:t>
            </a:r>
            <a:r>
              <a:rPr lang="en-US" altLang="ko-KR" b="1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android:orientation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속성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en-US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vertical</a:t>
            </a: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로 설정한다</a:t>
            </a:r>
            <a:r>
              <a:rPr lang="en-US" altLang="ko-KR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변경 절차는 다음과 같이 한다</a:t>
            </a:r>
            <a:r>
              <a:rPr lang="en-US" altLang="ko-KR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5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44624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activity_main.xml</a:t>
            </a:r>
            <a:r>
              <a:rPr lang="ko-KR" altLang="en-US" dirty="0" smtClean="0">
                <a:solidFill>
                  <a:prstClr val="black"/>
                </a:solidFill>
              </a:rPr>
              <a:t>파일로 가면 다음 화면이 나온다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0803"/>
          <a:stretch/>
        </p:blipFill>
        <p:spPr>
          <a:xfrm>
            <a:off x="0" y="692696"/>
            <a:ext cx="9134730" cy="576064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40121" y="2852936"/>
            <a:ext cx="158417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278"/>
            <a:ext cx="9189437" cy="5797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1663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activity_main.xml 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1663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activity_main.xml </a:t>
            </a:r>
            <a:r>
              <a:rPr lang="ko-KR" altLang="en-US" dirty="0" smtClean="0">
                <a:solidFill>
                  <a:prstClr val="black"/>
                </a:solidFill>
              </a:rPr>
              <a:t>초기화면에서 </a:t>
            </a:r>
            <a:r>
              <a:rPr lang="en-US" altLang="ko-KR" dirty="0" err="1" smtClean="0">
                <a:solidFill>
                  <a:prstClr val="black"/>
                </a:solidFill>
              </a:rPr>
              <a:t>ConstraintLayout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부분을 지우고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            </a:t>
            </a:r>
            <a:r>
              <a:rPr lang="en-US" altLang="ko-KR" dirty="0" err="1" smtClean="0">
                <a:solidFill>
                  <a:prstClr val="black"/>
                </a:solidFill>
              </a:rPr>
              <a:t>LinearLayout</a:t>
            </a:r>
            <a:r>
              <a:rPr lang="ko-KR" altLang="en-US" dirty="0" smtClean="0">
                <a:solidFill>
                  <a:prstClr val="black"/>
                </a:solidFill>
              </a:rPr>
              <a:t>으로 변경할 부분을 찾는다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5536" y="2924944"/>
            <a:ext cx="129614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31840" y="1700808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2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572</Words>
  <Application>Microsoft Office PowerPoint</Application>
  <PresentationFormat>화면 슬라이드 쇼(4:3)</PresentationFormat>
  <Paragraphs>120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Arial Unicode MS</vt:lpstr>
      <vt:lpstr>HY견고딕</vt:lpstr>
      <vt:lpstr>굴림체</vt:lpstr>
      <vt:lpstr>맑은 고딕</vt:lpstr>
      <vt:lpstr>Arial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NewPC</dc:creator>
  <cp:lastModifiedBy>Administrator</cp:lastModifiedBy>
  <cp:revision>65</cp:revision>
  <dcterms:created xsi:type="dcterms:W3CDTF">2016-03-19T13:52:30Z</dcterms:created>
  <dcterms:modified xsi:type="dcterms:W3CDTF">2023-04-01T15:03:28Z</dcterms:modified>
</cp:coreProperties>
</file>